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275" r:id="rId46"/>
    <p:sldId id="306" r:id="rId47"/>
    <p:sldId id="274" r:id="rId48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5F5F5F"/>
    <a:srgbClr val="B2B2B2"/>
    <a:srgbClr val="000099"/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58" y="1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 alt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FD22C4C-050D-45C3-8C52-0FBF54135888}" type="datetimeFigureOut">
              <a:rPr lang="it-IT" altLang="it-IT"/>
              <a:pPr/>
              <a:t>17/03/2021</a:t>
            </a:fld>
            <a:endParaRPr lang="it-IT" altLang="it-IT"/>
          </a:p>
        </p:txBody>
      </p:sp>
      <p:sp>
        <p:nvSpPr>
          <p:cNvPr id="624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 altLang="it-IT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BB186FD-0C82-48D0-847A-228082A4634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sp>
        <p:nvSpPr>
          <p:cNvPr id="461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6B3CB4-033A-4846-A083-C074AAF24E8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97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5B9CD-2FB5-4BA6-952F-BDD02C2A81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745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76E0A-F59B-4A3F-B30D-CFAB08A011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301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264D7-2398-4906-995E-E255F8FE55F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373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65509-75E7-4F00-8D11-A033616548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979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7C34E-E474-4FE3-904B-ADE5179214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83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8B625-0F2C-4652-91D2-AFF6BF779C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740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0D351-71CE-4F30-A460-5DF9872C55E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224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E846E-8C07-4E7B-949F-2E39835823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758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9D4D5-63E3-49A1-A8F3-74F40FE0164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999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4E912-6C1B-47D4-8019-4436092595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977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50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450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sp>
        <p:nvSpPr>
          <p:cNvPr id="45061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450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50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450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450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450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  <p:sp>
            <p:nvSpPr>
              <p:cNvPr id="450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>
                  <a:latin typeface="Arial" charset="0"/>
                </a:endParaRPr>
              </a:p>
            </p:txBody>
          </p:sp>
        </p:grpSp>
        <p:sp>
          <p:nvSpPr>
            <p:cNvPr id="450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4507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4507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4507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4507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4507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  <p:sp>
          <p:nvSpPr>
            <p:cNvPr id="4507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>
                <a:latin typeface="Arial" charset="0"/>
              </a:endParaRPr>
            </a:p>
          </p:txBody>
        </p:sp>
      </p:grpSp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50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8A9E57-E713-4287-8E8E-E24E372EE3C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9.wd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714376"/>
            <a:ext cx="8229600" cy="20939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latin typeface="+mn-lt"/>
              </a:rPr>
              <a:t>Statue e divinità</a:t>
            </a:r>
            <a:br>
              <a:rPr lang="it-IT" b="1" dirty="0" smtClean="0">
                <a:latin typeface="+mn-lt"/>
              </a:rPr>
            </a:br>
            <a:r>
              <a:rPr lang="it-IT" b="1" dirty="0" smtClean="0">
                <a:latin typeface="+mn-lt"/>
              </a:rPr>
              <a:t>INDUISMO</a:t>
            </a:r>
            <a:br>
              <a:rPr lang="it-IT" b="1" dirty="0" smtClean="0">
                <a:latin typeface="+mn-lt"/>
              </a:rPr>
            </a:br>
            <a:endParaRPr lang="it-IT" b="1" dirty="0" smtClean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Sai identificarle?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z DSC0364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2" b="99482" l="9932" r="89384">
                        <a14:backgroundMark x1="38699" y1="32383" x2="35616" y2="41192"/>
                        <a14:backgroundMark x1="63014" y1="35233" x2="68493" y2="40933"/>
                        <a14:backgroundMark x1="68836" y1="45855" x2="68836" y2="45855"/>
                        <a14:backgroundMark x1="40411" y1="56218" x2="34932" y2="59585"/>
                        <a14:backgroundMark x1="60616" y1="57772" x2="64384" y2="59845"/>
                        <a14:backgroundMark x1="32192" y1="46373" x2="32877" y2="46891"/>
                        <a14:backgroundMark x1="67123" y1="46373" x2="67123" y2="47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1340768"/>
            <a:ext cx="37084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639616" y="306896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Lakshmi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z DSC0363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5817">
                        <a14:backgroundMark x1="9125" y1="2027" x2="30038" y2="2027"/>
                        <a14:backgroundMark x1="55894" y1="2027" x2="91635" y2="2027"/>
                        <a14:backgroundMark x1="5703" y1="84009" x2="3042" y2="99550"/>
                        <a14:backgroundMark x1="58555" y1="51802" x2="69202" y2="56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41" y="171000"/>
            <a:ext cx="4021614" cy="65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423592" y="3068960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Ganapati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z DSC0363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7" b="100000" l="1003" r="99499">
                        <a14:foregroundMark x1="20050" y1="11230" x2="22807" y2="60695"/>
                        <a14:backgroundMark x1="55388" y1="17380" x2="46115" y2="70588"/>
                        <a14:backgroundMark x1="79699" y1="35561" x2="79699" y2="40374"/>
                        <a14:backgroundMark x1="21053" y1="72995" x2="21053" y2="72995"/>
                        <a14:backgroundMark x1="16541" y1="60963" x2="17544" y2="63102"/>
                        <a14:backgroundMark x1="28571" y1="62834" x2="27318" y2="66043"/>
                        <a14:backgroundMark x1="65163" y1="68984" x2="64160" y2="69786"/>
                        <a14:backgroundMark x1="20050" y1="71390" x2="20050" y2="73529"/>
                        <a14:backgroundMark x1="88471" y1="43048" x2="88722" y2="44385"/>
                        <a14:backgroundMark x1="80702" y1="41444" x2="80702" y2="41444"/>
                        <a14:backgroundMark x1="41353" y1="26203" x2="37343" y2="45722"/>
                        <a14:backgroundMark x1="66917" y1="75936" x2="66917" y2="75936"/>
                        <a14:backgroundMark x1="26316" y1="72995" x2="26316" y2="72995"/>
                        <a14:backgroundMark x1="27569" y1="22193" x2="27820" y2="22727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054100"/>
            <a:ext cx="50673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631504" y="2420888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Krisna</a:t>
            </a:r>
            <a:r>
              <a:rPr lang="it-IT" altLang="it-IT" dirty="0"/>
              <a:t> e </a:t>
            </a:r>
            <a:r>
              <a:rPr lang="it-IT" altLang="it-IT" dirty="0" err="1"/>
              <a:t>Radha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z DSC0363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3" b="100000" l="9970" r="89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387000"/>
            <a:ext cx="4947930" cy="6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423592" y="2204864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Ganapati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z DSC0363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917" y1="15858" x2="41580" y2="15858"/>
                        <a14:foregroundMark x1="20790" y1="35599" x2="21830" y2="40777"/>
                        <a14:foregroundMark x1="97713" y1="57929" x2="96050" y2="57929"/>
                        <a14:foregroundMark x1="24740" y1="44337" x2="23909" y2="46278"/>
                        <a14:backgroundMark x1="51975" y1="18447" x2="47193" y2="22977"/>
                        <a14:backgroundMark x1="76091" y1="83172" x2="74012" y2="84466"/>
                        <a14:backgroundMark x1="27235" y1="87702" x2="27859" y2="90939"/>
                        <a14:backgroundMark x1="45114" y1="56634" x2="45114" y2="56634"/>
                        <a14:backgroundMark x1="67152" y1="84142" x2="67568" y2="85113"/>
                        <a14:backgroundMark x1="69854" y1="83819" x2="70062" y2="85437"/>
                        <a14:backgroundMark x1="63617" y1="85761" x2="63617" y2="85761"/>
                        <a14:backgroundMark x1="36383" y1="90291" x2="37422" y2="91586"/>
                        <a14:backgroundMark x1="64657" y1="84466" x2="63825" y2="85761"/>
                        <a14:backgroundMark x1="11019" y1="89644" x2="15177" y2="93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831850"/>
            <a:ext cx="8686027" cy="55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2684463" y="465138"/>
            <a:ext cx="307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Krisna</a:t>
            </a:r>
            <a:r>
              <a:rPr lang="it-IT" altLang="it-IT" dirty="0"/>
              <a:t> e il cocchiere </a:t>
            </a:r>
            <a:r>
              <a:rPr lang="it-IT" altLang="it-IT" dirty="0" err="1"/>
              <a:t>Arjhuna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DSC03598 C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630" y1="3162" x2="16164" y2="17787"/>
                        <a14:backgroundMark x1="38904" y1="9091" x2="45205" y2="28854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7688" y="2132856"/>
            <a:ext cx="6128544" cy="42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983432" y="3140968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/>
              <a:t>Toro Nandi (Shiva)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SC03605 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0116" y="1428736"/>
            <a:ext cx="2679700" cy="42545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567608" y="3284984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Kali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SC03608 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33910" y="567294"/>
            <a:ext cx="4333858" cy="5528707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07568" y="24208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Lakshmi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DSC03609B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2" b="100000" l="0" r="100000">
                        <a14:foregroundMark x1="94953" y1="42165" x2="90221" y2="46154"/>
                        <a14:foregroundMark x1="16404" y1="34188" x2="20505" y2="48718"/>
                        <a14:foregroundMark x1="17981" y1="31909" x2="18297" y2="34188"/>
                        <a14:foregroundMark x1="13565" y1="32764" x2="13565" y2="32764"/>
                        <a14:foregroundMark x1="14826" y1="33333" x2="14826" y2="33333"/>
                        <a14:foregroundMark x1="17666" y1="30484" x2="17666" y2="30484"/>
                        <a14:foregroundMark x1="12618" y1="32764" x2="12618" y2="32764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736" y="1071546"/>
            <a:ext cx="4025900" cy="44577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055440" y="1700808"/>
            <a:ext cx="271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/>
              <a:t>L’aquila </a:t>
            </a:r>
            <a:r>
              <a:rPr lang="it-IT" altLang="it-IT" dirty="0" err="1"/>
              <a:t>Garuda</a:t>
            </a:r>
            <a:r>
              <a:rPr lang="it-IT" altLang="it-IT" dirty="0"/>
              <a:t> (</a:t>
            </a:r>
            <a:r>
              <a:rPr lang="it-IT" altLang="it-IT" dirty="0" err="1"/>
              <a:t>Vishnu</a:t>
            </a:r>
            <a:r>
              <a:rPr lang="it-IT" altLang="it-IT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DSC01263 b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0088" y="2420939"/>
            <a:ext cx="8229600" cy="2884487"/>
          </a:xfrm>
          <a:ln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008439" y="2349501"/>
            <a:ext cx="3743325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511675" y="4292601"/>
            <a:ext cx="1441450" cy="1152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727576" y="2708275"/>
            <a:ext cx="1223963" cy="1873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079875" y="2708276"/>
            <a:ext cx="649288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7608888" y="2349501"/>
            <a:ext cx="1008062" cy="309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5880100" y="1773238"/>
            <a:ext cx="1944688" cy="37449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8616950" y="1628776"/>
            <a:ext cx="1582738" cy="39608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992314" y="1628775"/>
            <a:ext cx="2808287" cy="38877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2786063" y="536576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Durga</a:t>
            </a:r>
            <a:endParaRPr lang="it-IT" altLang="it-IT" dirty="0"/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443663" y="581026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Kali</a:t>
            </a:r>
            <a:endParaRPr lang="it-IT" altLang="it-IT" dirty="0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8472264" y="581026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Parvati</a:t>
            </a:r>
            <a:r>
              <a:rPr lang="it-IT" altLang="it-IT" dirty="0"/>
              <a:t> - </a:t>
            </a:r>
            <a:r>
              <a:rPr lang="it-IT" altLang="it-IT" dirty="0" err="1"/>
              <a:t>Ganapati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/>
      <p:bldP spid="34830" grpId="0"/>
      <p:bldP spid="348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z DSC0361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0913" y1="66093" x2="35741" y2="73956"/>
                        <a14:backgroundMark x1="68821" y1="70762" x2="57414" y2="74447"/>
                        <a14:backgroundMark x1="73384" y1="53071" x2="73384" y2="53071"/>
                        <a14:backgroundMark x1="53612" y1="41278" x2="61217" y2="43735"/>
                        <a14:backgroundMark x1="70722" y1="39803" x2="66540" y2="42998"/>
                        <a14:backgroundMark x1="61217" y1="30221" x2="62357" y2="33170"/>
                        <a14:backgroundMark x1="29658" y1="48649" x2="17490" y2="48649"/>
                        <a14:backgroundMark x1="53232" y1="39066" x2="53232" y2="39066"/>
                        <a14:backgroundMark x1="32700" y1="40295" x2="32700" y2="40295"/>
                        <a14:backgroundMark x1="22814" y1="19656" x2="25095" y2="26044"/>
                        <a14:backgroundMark x1="36502" y1="70025" x2="36122" y2="7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31" y="171000"/>
            <a:ext cx="4210588" cy="65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991544" y="2699570"/>
            <a:ext cx="3095719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 smtClean="0"/>
              <a:t>Sarasvati</a:t>
            </a:r>
            <a:r>
              <a:rPr lang="it-IT" altLang="it-IT" dirty="0" smtClean="0"/>
              <a:t> </a:t>
            </a:r>
          </a:p>
          <a:p>
            <a:pPr>
              <a:spcBef>
                <a:spcPct val="30000"/>
              </a:spcBef>
            </a:pPr>
            <a:r>
              <a:rPr lang="it-IT" altLang="it-IT" dirty="0" smtClean="0"/>
              <a:t>la dea della scuola, delle arti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W Samsara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7900" y="1866900"/>
            <a:ext cx="5156200" cy="3962400"/>
          </a:xfrm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808664" y="1773239"/>
            <a:ext cx="3095625" cy="280828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735638" y="5084764"/>
            <a:ext cx="2881312" cy="720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448300" y="4435475"/>
            <a:ext cx="3384550" cy="14414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3216275" y="1341439"/>
            <a:ext cx="3240088" cy="47513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Brahm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692150"/>
            <a:ext cx="4518875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279576" y="2492896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/>
              <a:t>Brahama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urga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3" y="423000"/>
            <a:ext cx="5903784" cy="6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207568" y="1772816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Durga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anash 25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419225"/>
            <a:ext cx="38481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279576" y="2420888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Ganapati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hanuman no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88">
                        <a14:foregroundMark x1="6406" y1="91250" x2="18861" y2="96250"/>
                        <a14:backgroundMark x1="80783" y1="62500" x2="78648" y2="69500"/>
                        <a14:backgroundMark x1="74377" y1="56000" x2="74377" y2="56000"/>
                        <a14:backgroundMark x1="75801" y1="54500" x2="72242" y2="55750"/>
                        <a14:backgroundMark x1="82562" y1="59500" x2="81139" y2="62750"/>
                        <a14:backgroundMark x1="3559" y1="94750" x2="4982" y2="98000"/>
                        <a14:backgroundMark x1="8185" y1="97750" x2="12456" y2="98500"/>
                        <a14:backgroundMark x1="14591" y1="98750" x2="14591" y2="98750"/>
                        <a14:backgroundMark x1="6762" y1="94500" x2="6762" y2="94500"/>
                        <a14:backgroundMark x1="25267" y1="98750" x2="25267" y2="98750"/>
                        <a14:backgroundMark x1="26335" y1="58000" x2="27046" y2="60750"/>
                        <a14:backgroundMark x1="25267" y1="79750" x2="25267" y2="79750"/>
                        <a14:backgroundMark x1="25979" y1="53000" x2="25623" y2="55750"/>
                        <a14:backgroundMark x1="45552" y1="77250" x2="45196" y2="7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1000"/>
            <a:ext cx="4450669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639616" y="2780928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Hanuman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hiva tempio di a Bangal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79414"/>
            <a:ext cx="7075487" cy="64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343472" y="2132856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/>
              <a:t>Shiva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rishna with dancing Rad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765176"/>
            <a:ext cx="431165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631504" y="2204864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Krishna</a:t>
            </a:r>
            <a:r>
              <a:rPr lang="it-IT" altLang="it-IT" dirty="0"/>
              <a:t> e </a:t>
            </a:r>
            <a:r>
              <a:rPr lang="it-IT" altLang="it-IT" dirty="0" err="1"/>
              <a:t>Radha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Kali 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04813"/>
            <a:ext cx="4203700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711624" y="2636912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Kali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Laksmi 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60350"/>
            <a:ext cx="63119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487488" y="2636912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Lakshmi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adha Krishna holding fluteclose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1052514"/>
            <a:ext cx="3751263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415480" y="2564904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Krishna</a:t>
            </a:r>
            <a:r>
              <a:rPr lang="it-IT" altLang="it-IT" dirty="0"/>
              <a:t> e </a:t>
            </a:r>
            <a:r>
              <a:rPr lang="it-IT" altLang="it-IT" dirty="0" err="1"/>
              <a:t>Radha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z DSC0361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43" b="100000" l="9966" r="89691">
                        <a14:backgroundMark x1="40550" y1="11149" x2="40206" y2="29054"/>
                        <a14:backgroundMark x1="63574" y1="10473" x2="68729" y2="20946"/>
                        <a14:backgroundMark x1="43299" y1="35473" x2="39175" y2="41554"/>
                        <a14:backgroundMark x1="59794" y1="46959" x2="59794" y2="46959"/>
                        <a14:backgroundMark x1="58763" y1="45608" x2="58763" y2="53378"/>
                        <a14:backgroundMark x1="61168" y1="56419" x2="62199" y2="58446"/>
                        <a14:backgroundMark x1="35052" y1="47297" x2="34364" y2="51014"/>
                        <a14:backgroundMark x1="49485" y1="43581" x2="51546" y2="50338"/>
                        <a14:backgroundMark x1="46735" y1="42230" x2="48797" y2="43581"/>
                        <a14:backgroundMark x1="50515" y1="32432" x2="43986" y2="32095"/>
                        <a14:backgroundMark x1="56701" y1="29054" x2="60481" y2="29054"/>
                        <a14:backgroundMark x1="50515" y1="33108" x2="45361" y2="35473"/>
                        <a14:backgroundMark x1="27835" y1="66892" x2="37113" y2="73986"/>
                        <a14:backgroundMark x1="49828" y1="73649" x2="66667" y2="80743"/>
                        <a14:backgroundMark x1="70790" y1="56757" x2="67010" y2="66216"/>
                        <a14:backgroundMark x1="74914" y1="44932" x2="73196" y2="48311"/>
                        <a14:backgroundMark x1="69072" y1="55068" x2="72852" y2="58446"/>
                        <a14:backgroundMark x1="64261" y1="48311" x2="61856" y2="49324"/>
                        <a14:backgroundMark x1="51890" y1="51689" x2="51890" y2="55743"/>
                        <a14:backgroundMark x1="34021" y1="51689" x2="32646" y2="54730"/>
                        <a14:backgroundMark x1="11684" y1="37838" x2="27148" y2="55068"/>
                        <a14:backgroundMark x1="61512" y1="38176" x2="57732" y2="42230"/>
                        <a14:backgroundMark x1="13746" y1="82432" x2="27835" y2="82095"/>
                        <a14:backgroundMark x1="35739" y1="7432" x2="34708" y2="14189"/>
                        <a14:backgroundMark x1="53265" y1="82095" x2="60825" y2="83784"/>
                        <a14:backgroundMark x1="36770" y1="81757" x2="34021" y2="83446"/>
                        <a14:backgroundMark x1="51546" y1="82770" x2="51546" y2="82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621000"/>
            <a:ext cx="5520789" cy="56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725370" y="2132856"/>
            <a:ext cx="1633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 smtClean="0"/>
              <a:t>Linga</a:t>
            </a:r>
            <a:r>
              <a:rPr lang="it-IT" altLang="it-IT" dirty="0" smtClean="0"/>
              <a:t> di Shiva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ali 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54000"/>
            <a:ext cx="53594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847528" y="1916832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Kali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araswati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124744"/>
            <a:ext cx="7056000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631504" y="1772816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Sarasvati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Krsna gopi sin 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1052513"/>
            <a:ext cx="6696075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67408" y="1700808"/>
            <a:ext cx="175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Krisna</a:t>
            </a:r>
            <a:r>
              <a:rPr lang="it-IT" altLang="it-IT" dirty="0"/>
              <a:t> e le </a:t>
            </a:r>
            <a:r>
              <a:rPr lang="it-IT" altLang="it-IT" dirty="0" err="1"/>
              <a:t>gopi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isnu 6668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765175"/>
            <a:ext cx="3479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07568" y="2492896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Vishnu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rahma%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88914"/>
            <a:ext cx="4706938" cy="647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063552" y="2348880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/>
              <a:t>Brahama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hiva  sw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49275"/>
            <a:ext cx="5405438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135560" y="2636912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/>
              <a:t>Shiva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anash 256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7" b="94313" l="9901" r="89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419225"/>
            <a:ext cx="5031795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79576" y="2852936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Ganapati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App V0001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>
                        <a14:backgroundMark x1="20529" y1="3452" x2="16952" y2="12381"/>
                        <a14:backgroundMark x1="8087" y1="3214" x2="4044" y2="13095"/>
                        <a14:backgroundMark x1="2177" y1="22619" x2="4666" y2="26071"/>
                        <a14:backgroundMark x1="13686" y1="22262" x2="13686" y2="22262"/>
                        <a14:backgroundMark x1="16174" y1="29286" x2="16174" y2="29286"/>
                        <a14:backgroundMark x1="2333" y1="35714" x2="2333" y2="35714"/>
                        <a14:backgroundMark x1="94712" y1="7500" x2="83826" y2="19643"/>
                        <a14:backgroundMark x1="71695" y1="3810" x2="62830" y2="952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7"/>
            <a:ext cx="4959350" cy="647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5375920" y="764704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Garuda</a:t>
            </a:r>
            <a:r>
              <a:rPr lang="it-IT" altLang="it-IT" dirty="0"/>
              <a:t> (</a:t>
            </a:r>
            <a:r>
              <a:rPr lang="it-IT" altLang="it-IT" dirty="0" err="1"/>
              <a:t>Vishnu</a:t>
            </a:r>
            <a:r>
              <a:rPr lang="it-IT" altLang="it-IT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rahm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549276"/>
            <a:ext cx="4687888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847528" y="2276872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Brahama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anuman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476251"/>
            <a:ext cx="41878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847528" y="1916832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Hanuman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 DSC0362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1" b="96859" l="9537" r="89646">
                        <a14:backgroundMark x1="40599" y1="27487" x2="40599" y2="31152"/>
                        <a14:backgroundMark x1="31063" y1="35602" x2="35967" y2="41099"/>
                        <a14:backgroundMark x1="63488" y1="42408" x2="73025" y2="37435"/>
                        <a14:backgroundMark x1="63488" y1="31675" x2="60763" y2="32199"/>
                        <a14:backgroundMark x1="58311" y1="47120" x2="70845" y2="57853"/>
                        <a14:backgroundMark x1="44414" y1="44764" x2="40872" y2="47120"/>
                        <a14:backgroundMark x1="16621" y1="56021" x2="27520" y2="66492"/>
                        <a14:backgroundMark x1="44959" y1="70419" x2="48229" y2="72775"/>
                        <a14:backgroundMark x1="51499" y1="70681" x2="44959" y2="74346"/>
                        <a14:backgroundMark x1="34060" y1="73560" x2="35967" y2="74869"/>
                        <a14:backgroundMark x1="55858" y1="45550" x2="56948" y2="46859"/>
                        <a14:backgroundMark x1="58311" y1="32199" x2="58311" y2="32199"/>
                        <a14:backgroundMark x1="37875" y1="48691" x2="37875" y2="4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333375"/>
            <a:ext cx="6157057" cy="64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011923" y="1916833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Durga</a:t>
            </a:r>
            <a:r>
              <a:rPr lang="it-IT" altLang="it-IT" dirty="0"/>
              <a:t> con il leone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arasvati 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620714"/>
            <a:ext cx="43815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919536" y="2924944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Sarasvati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Vishnu_and_Laks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692150"/>
            <a:ext cx="54864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271464" y="2492896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Vishnu</a:t>
            </a:r>
            <a:r>
              <a:rPr lang="it-IT" altLang="it-IT" dirty="0"/>
              <a:t> e </a:t>
            </a:r>
            <a:r>
              <a:rPr lang="it-IT" altLang="it-IT" dirty="0" err="1"/>
              <a:t>Lakshmi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urga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4" y="1047750"/>
            <a:ext cx="46767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775520" y="2780928"/>
            <a:ext cx="80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Durga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Laksmi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857250"/>
            <a:ext cx="38576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991544" y="2276872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Lakshmi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Ling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3" y="620713"/>
            <a:ext cx="5160962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703512" y="2348880"/>
            <a:ext cx="74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Linga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05 India 99 foto 3 Claudio con Santone Hanuman C +++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219" t="22420" b="2085"/>
          <a:stretch/>
        </p:blipFill>
        <p:spPr>
          <a:xfrm>
            <a:off x="5447928" y="477000"/>
            <a:ext cx="4009474" cy="5904000"/>
          </a:xfrm>
          <a:effectLst>
            <a:softEdge rad="112500"/>
          </a:effec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567608" y="2879731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Hanuman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rahma-lg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29" l="0" r="100000">
                        <a14:backgroundMark x1="3200" y1="7429" x2="6667" y2="40190"/>
                        <a14:backgroundMark x1="94933" y1="21524" x2="90400" y2="36762"/>
                        <a14:backgroundMark x1="50667" y1="2857" x2="88533" y2="2857"/>
                        <a14:backgroundMark x1="20000" y1="3048" x2="25333" y2="3429"/>
                        <a14:backgroundMark x1="29333" y1="2476" x2="48000" y2="571"/>
                        <a14:backgroundMark x1="26400" y1="8381" x2="26400" y2="8381"/>
                        <a14:backgroundMark x1="28533" y1="23238" x2="19200" y2="26476"/>
                        <a14:backgroundMark x1="31200" y1="22286" x2="26133" y2="24000"/>
                        <a14:backgroundMark x1="68000" y1="50286" x2="70133" y2="49714"/>
                        <a14:backgroundMark x1="81600" y1="45524" x2="85333" y2="48952"/>
                        <a14:backgroundMark x1="18400" y1="57143" x2="14667" y2="57333"/>
                        <a14:backgroundMark x1="30933" y1="57714" x2="32267" y2="58286"/>
                        <a14:backgroundMark x1="26133" y1="44381" x2="22933" y2="46286"/>
                        <a14:backgroundMark x1="9067" y1="61333" x2="9067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692696"/>
            <a:ext cx="3985984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775520" y="1988840"/>
            <a:ext cx="111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Brahama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/>
              <a:t>FINE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z DSC0362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3" b="100000" l="9132" r="89498">
                        <a14:backgroundMark x1="33790" y1="31728" x2="26484" y2="35977"/>
                        <a14:backgroundMark x1="15068" y1="41643" x2="23288" y2="45042"/>
                        <a14:backgroundMark x1="31963" y1="50992" x2="21461" y2="58074"/>
                        <a14:backgroundMark x1="18721" y1="44476" x2="20091" y2="47592"/>
                        <a14:backgroundMark x1="60274" y1="50425" x2="75799" y2="53824"/>
                        <a14:backgroundMark x1="73516" y1="40510" x2="69863" y2="44476"/>
                        <a14:backgroundMark x1="55251" y1="33711" x2="64840" y2="37960"/>
                        <a14:backgroundMark x1="58904" y1="63739" x2="59817" y2="71388"/>
                        <a14:backgroundMark x1="35160" y1="65722" x2="30594" y2="71955"/>
                        <a14:backgroundMark x1="63927" y1="55241" x2="68950" y2="56657"/>
                        <a14:backgroundMark x1="54338" y1="33144" x2="54338" y2="33144"/>
                        <a14:backgroundMark x1="60274" y1="79887" x2="86758" y2="80453"/>
                        <a14:backgroundMark x1="34703" y1="79887" x2="9589" y2="79037"/>
                        <a14:backgroundMark x1="34703" y1="80170" x2="34703" y2="80170"/>
                        <a14:backgroundMark x1="32877" y1="79603" x2="32877" y2="79603"/>
                        <a14:backgroundMark x1="48402" y1="15864" x2="48402" y2="15864"/>
                        <a14:backgroundMark x1="32877" y1="19830" x2="32877" y2="19830"/>
                        <a14:backgroundMark x1="36530" y1="15297" x2="36530" y2="15297"/>
                        <a14:backgroundMark x1="54795" y1="20113" x2="54795" y2="2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76250"/>
            <a:ext cx="370681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215680" y="2492897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Vishnu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z DSC0362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0" b="100000" l="2717" r="95109">
                        <a14:backgroundMark x1="58967" y1="45455" x2="68478" y2="63102"/>
                        <a14:backgroundMark x1="61685" y1="63369" x2="54348" y2="68182"/>
                        <a14:backgroundMark x1="43750" y1="58556" x2="32337" y2="64973"/>
                        <a14:backgroundMark x1="20109" y1="52139" x2="30707" y2="67914"/>
                        <a14:backgroundMark x1="38043" y1="64439" x2="41848" y2="69519"/>
                        <a14:backgroundMark x1="17391" y1="68449" x2="16033" y2="70053"/>
                        <a14:backgroundMark x1="12772" y1="55615" x2="10326" y2="57754"/>
                        <a14:backgroundMark x1="5978" y1="46257" x2="8424" y2="45989"/>
                        <a14:backgroundMark x1="8152" y1="35294" x2="9239" y2="38503"/>
                        <a14:backgroundMark x1="11957" y1="25134" x2="12772" y2="28610"/>
                        <a14:backgroundMark x1="18478" y1="19251" x2="16848" y2="21925"/>
                        <a14:backgroundMark x1="26087" y1="13636" x2="24457" y2="14706"/>
                        <a14:backgroundMark x1="34783" y1="8824" x2="31793" y2="9626"/>
                        <a14:backgroundMark x1="9511" y1="39840" x2="9511" y2="39840"/>
                        <a14:backgroundMark x1="41304" y1="8289" x2="44293" y2="6684"/>
                        <a14:backgroundMark x1="51087" y1="6417" x2="54076" y2="6684"/>
                        <a14:backgroundMark x1="61685" y1="8824" x2="66033" y2="8824"/>
                        <a14:backgroundMark x1="71739" y1="13636" x2="73370" y2="15241"/>
                        <a14:backgroundMark x1="79076" y1="20053" x2="80707" y2="22193"/>
                        <a14:backgroundMark x1="86141" y1="29947" x2="85598" y2="32086"/>
                        <a14:backgroundMark x1="85054" y1="29679" x2="85054" y2="29679"/>
                        <a14:backgroundMark x1="88315" y1="39037" x2="88315" y2="41444"/>
                        <a14:backgroundMark x1="87500" y1="43048" x2="87500" y2="43048"/>
                        <a14:backgroundMark x1="89674" y1="48930" x2="88315" y2="53476"/>
                        <a14:backgroundMark x1="85054" y1="60963" x2="83967" y2="64439"/>
                        <a14:backgroundMark x1="80163" y1="70053" x2="77446" y2="72727"/>
                        <a14:backgroundMark x1="44022" y1="71390" x2="44022" y2="71390"/>
                        <a14:backgroundMark x1="18750" y1="74064" x2="19837" y2="74064"/>
                        <a14:backgroundMark x1="25000" y1="74064" x2="21739" y2="74599"/>
                        <a14:backgroundMark x1="24728" y1="23797" x2="30435" y2="33690"/>
                        <a14:backgroundMark x1="31522" y1="33957" x2="38859" y2="32888"/>
                        <a14:backgroundMark x1="61413" y1="32086" x2="70652" y2="27540"/>
                        <a14:backgroundMark x1="34511" y1="29679" x2="40489" y2="28877"/>
                        <a14:backgroundMark x1="57337" y1="28342" x2="69565" y2="28075"/>
                        <a14:backgroundMark x1="42120" y1="28877" x2="42120" y2="28877"/>
                        <a14:backgroundMark x1="19293" y1="35027" x2="23641" y2="40374"/>
                        <a14:backgroundMark x1="18207" y1="45187" x2="30435" y2="46524"/>
                        <a14:backgroundMark x1="42663" y1="41711" x2="24728" y2="47594"/>
                        <a14:backgroundMark x1="22283" y1="33957" x2="27989" y2="40374"/>
                        <a14:backgroundMark x1="76630" y1="38235" x2="69293" y2="40642"/>
                        <a14:backgroundMark x1="79891" y1="38235" x2="79891" y2="41176"/>
                        <a14:backgroundMark x1="70109" y1="44118" x2="78533" y2="47059"/>
                        <a14:backgroundMark x1="64130" y1="48396" x2="75815" y2="51337"/>
                        <a14:backgroundMark x1="67663" y1="48396" x2="72283" y2="50000"/>
                        <a14:backgroundMark x1="78261" y1="45989" x2="78261" y2="45989"/>
                        <a14:backgroundMark x1="66033" y1="22727" x2="66033" y2="22727"/>
                        <a14:backgroundMark x1="48098" y1="45989" x2="35598" y2="54278"/>
                        <a14:backgroundMark x1="44565" y1="45455" x2="41576" y2="48128"/>
                        <a14:backgroundMark x1="44293" y1="39305" x2="40489" y2="40107"/>
                        <a14:backgroundMark x1="45924" y1="70856" x2="45924" y2="70856"/>
                        <a14:backgroundMark x1="42935" y1="72727" x2="42935" y2="72727"/>
                        <a14:backgroundMark x1="33424" y1="71925" x2="33424" y2="71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5" y="189000"/>
            <a:ext cx="637589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839416" y="2636912"/>
            <a:ext cx="3399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/>
              <a:t>Shiva </a:t>
            </a:r>
            <a:r>
              <a:rPr lang="it-IT" altLang="it-IT" dirty="0" smtClean="0"/>
              <a:t>nella forma di </a:t>
            </a:r>
            <a:r>
              <a:rPr lang="it-IT" altLang="it-IT" dirty="0" err="1"/>
              <a:t>Natarashi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z DSC0362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6" b="98058" l="5983" r="91453">
                        <a14:foregroundMark x1="74929" y1="76456" x2="80912" y2="78641"/>
                        <a14:foregroundMark x1="77208" y1="43447" x2="74929" y2="46845"/>
                        <a14:foregroundMark x1="71795" y1="48301" x2="70370" y2="48301"/>
                        <a14:foregroundMark x1="68091" y1="54369" x2="68091" y2="55825"/>
                        <a14:foregroundMark x1="66952" y1="56796" x2="66952" y2="56796"/>
                        <a14:foregroundMark x1="70085" y1="40777" x2="74359" y2="42476"/>
                        <a14:backgroundMark x1="58405" y1="39078" x2="62393" y2="48058"/>
                        <a14:backgroundMark x1="46439" y1="40291" x2="45584" y2="46117"/>
                        <a14:backgroundMark x1="37892" y1="44417" x2="39886" y2="52184"/>
                        <a14:backgroundMark x1="28775" y1="41019" x2="34188" y2="41019"/>
                        <a14:backgroundMark x1="27920" y1="33738" x2="31909" y2="34709"/>
                        <a14:backgroundMark x1="33333" y1="27670" x2="35043" y2="30340"/>
                        <a14:backgroundMark x1="39601" y1="24757" x2="41026" y2="27913"/>
                        <a14:backgroundMark x1="71225" y1="35194" x2="78348" y2="33252"/>
                        <a14:backgroundMark x1="68946" y1="31311" x2="72934" y2="28883"/>
                        <a14:backgroundMark x1="65812" y1="27184" x2="65812" y2="27427"/>
                        <a14:backgroundMark x1="67806" y1="43447" x2="77778" y2="52670"/>
                        <a14:backgroundMark x1="71795" y1="55340" x2="67236" y2="59951"/>
                        <a14:backgroundMark x1="64672" y1="53883" x2="64672" y2="56068"/>
                        <a14:backgroundMark x1="74929" y1="69660" x2="80912" y2="73058"/>
                        <a14:backgroundMark x1="68661" y1="76942" x2="76068" y2="80583"/>
                        <a14:backgroundMark x1="38746" y1="79126" x2="45869" y2="79126"/>
                        <a14:backgroundMark x1="31339" y1="79369" x2="22792" y2="82282"/>
                        <a14:backgroundMark x1="22792" y1="75971" x2="23362" y2="75971"/>
                        <a14:backgroundMark x1="45014" y1="64563" x2="42165" y2="65291"/>
                        <a14:backgroundMark x1="23932" y1="73786" x2="23932" y2="73786"/>
                        <a14:backgroundMark x1="42165" y1="77670" x2="49288" y2="79612"/>
                        <a14:backgroundMark x1="56695" y1="80583" x2="59829" y2="80583"/>
                        <a14:backgroundMark x1="72365" y1="40777" x2="76638" y2="40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700089"/>
            <a:ext cx="4865687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07568" y="2348881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Durga</a:t>
            </a:r>
            <a:r>
              <a:rPr lang="it-IT" altLang="it-IT" dirty="0"/>
              <a:t> con il leone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z DSC0362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0" b="97568" l="9786" r="89602">
                        <a14:backgroundMark x1="26606" y1="44073" x2="29358" y2="51064"/>
                        <a14:backgroundMark x1="34862" y1="32523" x2="33639" y2="35562"/>
                        <a14:backgroundMark x1="65749" y1="31307" x2="66972" y2="34043"/>
                        <a14:backgroundMark x1="74618" y1="44073" x2="72171" y2="51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980729"/>
            <a:ext cx="51530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207568" y="2564905"/>
            <a:ext cx="111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Ganapati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z DSC0363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5" b="97574" l="9467" r="89941">
                        <a14:backgroundMark x1="24556" y1="60916" x2="29882" y2="68194"/>
                        <a14:backgroundMark x1="68343" y1="66577" x2="64201" y2="70081"/>
                        <a14:backgroundMark x1="67456" y1="46092" x2="72189" y2="44744"/>
                        <a14:backgroundMark x1="23373" y1="39353" x2="28402" y2="45553"/>
                        <a14:backgroundMark x1="31657" y1="50135" x2="31657" y2="50135"/>
                        <a14:backgroundMark x1="31657" y1="46900" x2="31657" y2="5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412776"/>
            <a:ext cx="4292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927648" y="2996952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dirty="0" err="1"/>
              <a:t>Kali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theme/theme1.xml><?xml version="1.0" encoding="utf-8"?>
<a:theme xmlns:a="http://schemas.openxmlformats.org/drawingml/2006/main" name="Vetta">
  <a:themeElements>
    <a:clrScheme name="Vetta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Vet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tta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tta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150</TotalTime>
  <Words>97</Words>
  <Application>Microsoft Office PowerPoint</Application>
  <PresentationFormat>Widescreen</PresentationFormat>
  <Paragraphs>50</Paragraphs>
  <Slides>47</Slides>
  <Notes>44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</vt:lpstr>
      <vt:lpstr>Vetta</vt:lpstr>
      <vt:lpstr> Statue e divinità INDUISMO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Statue e divinità</dc:title>
  <dc:creator>UTENTE</dc:creator>
  <cp:lastModifiedBy>PC Claudio</cp:lastModifiedBy>
  <cp:revision>15</cp:revision>
  <dcterms:created xsi:type="dcterms:W3CDTF">2006-02-15T23:34:45Z</dcterms:created>
  <dcterms:modified xsi:type="dcterms:W3CDTF">2021-03-17T20:36:13Z</dcterms:modified>
</cp:coreProperties>
</file>